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91" r:id="rId19"/>
    <p:sldId id="290" r:id="rId20"/>
    <p:sldId id="289" r:id="rId21"/>
    <p:sldId id="293" r:id="rId22"/>
    <p:sldId id="295" r:id="rId23"/>
    <p:sldId id="294" r:id="rId24"/>
    <p:sldId id="29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5"/>
    <p:restoredTop sz="96801" autoAdjust="0"/>
  </p:normalViewPr>
  <p:slideViewPr>
    <p:cSldViewPr>
      <p:cViewPr>
        <p:scale>
          <a:sx n="100" d="100"/>
          <a:sy n="100" d="100"/>
        </p:scale>
        <p:origin x="1672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18/3/17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18/03/17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275268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0.8366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0.9399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0.1033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0.7865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0.8971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0.1106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0.8295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0.8959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</a:t>
                          </a:r>
                          <a:r>
                            <a:rPr lang="en-US" dirty="0" smtClean="0"/>
                            <a:t>0.0664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0.6679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0.8143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+0.1467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1905</Words>
  <Application>Microsoft Macintosh PowerPoint</Application>
  <PresentationFormat>On-screen Show (4:3)</PresentationFormat>
  <Paragraphs>729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Mangal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214</cp:revision>
  <dcterms:created xsi:type="dcterms:W3CDTF">2016-09-09T07:20:45Z</dcterms:created>
  <dcterms:modified xsi:type="dcterms:W3CDTF">2017-03-18T05:13:43Z</dcterms:modified>
</cp:coreProperties>
</file>